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772400" cy="12801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2">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C"/>
    <a:srgbClr val="00AEEF"/>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E3A31E-8190-402E-9681-D603711C836B}" v="2" dt="2024-01-31T17:07:15.1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12" autoAdjust="0"/>
  </p:normalViewPr>
  <p:slideViewPr>
    <p:cSldViewPr snapToGrid="0" snapToObjects="1">
      <p:cViewPr>
        <p:scale>
          <a:sx n="100" d="100"/>
          <a:sy n="100" d="100"/>
        </p:scale>
        <p:origin x="1386" y="72"/>
      </p:cViewPr>
      <p:guideLst>
        <p:guide orient="horz" pos="4032"/>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io Guevara" userId="334f6afb-5a7d-4179-bc0d-8dc86a0caf15" providerId="ADAL" clId="{3508FA5A-836A-4462-8285-387D94CC5B25}"/>
    <pc:docChg chg="undo custSel modSld">
      <pc:chgData name="Antonio Guevara" userId="334f6afb-5a7d-4179-bc0d-8dc86a0caf15" providerId="ADAL" clId="{3508FA5A-836A-4462-8285-387D94CC5B25}" dt="2024-01-27T12:43:17.114" v="120" actId="478"/>
      <pc:docMkLst>
        <pc:docMk/>
      </pc:docMkLst>
      <pc:sldChg chg="addSp delSp modSp mod">
        <pc:chgData name="Antonio Guevara" userId="334f6afb-5a7d-4179-bc0d-8dc86a0caf15" providerId="ADAL" clId="{3508FA5A-836A-4462-8285-387D94CC5B25}" dt="2024-01-27T12:43:17.114" v="120" actId="478"/>
        <pc:sldMkLst>
          <pc:docMk/>
          <pc:sldMk cId="1305321777" sldId="256"/>
        </pc:sldMkLst>
        <pc:spChg chg="del topLvl">
          <ac:chgData name="Antonio Guevara" userId="334f6afb-5a7d-4179-bc0d-8dc86a0caf15" providerId="ADAL" clId="{3508FA5A-836A-4462-8285-387D94CC5B25}" dt="2024-01-25T21:10:34.346" v="106" actId="478"/>
          <ac:spMkLst>
            <pc:docMk/>
            <pc:sldMk cId="1305321777" sldId="256"/>
            <ac:spMk id="3" creationId="{00000000-0000-0000-0000-000000000000}"/>
          </ac:spMkLst>
        </pc:spChg>
        <pc:spChg chg="del topLvl">
          <ac:chgData name="Antonio Guevara" userId="334f6afb-5a7d-4179-bc0d-8dc86a0caf15" providerId="ADAL" clId="{3508FA5A-836A-4462-8285-387D94CC5B25}" dt="2024-01-25T21:10:37.101" v="107" actId="478"/>
          <ac:spMkLst>
            <pc:docMk/>
            <pc:sldMk cId="1305321777" sldId="256"/>
            <ac:spMk id="4" creationId="{00000000-0000-0000-0000-000000000000}"/>
          </ac:spMkLst>
        </pc:spChg>
        <pc:spChg chg="mod">
          <ac:chgData name="Antonio Guevara" userId="334f6afb-5a7d-4179-bc0d-8dc86a0caf15" providerId="ADAL" clId="{3508FA5A-836A-4462-8285-387D94CC5B25}" dt="2024-01-25T20:45:49.958" v="21" actId="20577"/>
          <ac:spMkLst>
            <pc:docMk/>
            <pc:sldMk cId="1305321777" sldId="256"/>
            <ac:spMk id="10" creationId="{00000000-0000-0000-0000-000000000000}"/>
          </ac:spMkLst>
        </pc:spChg>
        <pc:spChg chg="mod">
          <ac:chgData name="Antonio Guevara" userId="334f6afb-5a7d-4179-bc0d-8dc86a0caf15" providerId="ADAL" clId="{3508FA5A-836A-4462-8285-387D94CC5B25}" dt="2024-01-25T20:47:25.708" v="49" actId="20577"/>
          <ac:spMkLst>
            <pc:docMk/>
            <pc:sldMk cId="1305321777" sldId="256"/>
            <ac:spMk id="11" creationId="{00000000-0000-0000-0000-000000000000}"/>
          </ac:spMkLst>
        </pc:spChg>
        <pc:spChg chg="mod">
          <ac:chgData name="Antonio Guevara" userId="334f6afb-5a7d-4179-bc0d-8dc86a0caf15" providerId="ADAL" clId="{3508FA5A-836A-4462-8285-387D94CC5B25}" dt="2024-01-25T20:47:04.174" v="29" actId="20577"/>
          <ac:spMkLst>
            <pc:docMk/>
            <pc:sldMk cId="1305321777" sldId="256"/>
            <ac:spMk id="12" creationId="{00000000-0000-0000-0000-000000000000}"/>
          </ac:spMkLst>
        </pc:spChg>
        <pc:spChg chg="mod">
          <ac:chgData name="Antonio Guevara" userId="334f6afb-5a7d-4179-bc0d-8dc86a0caf15" providerId="ADAL" clId="{3508FA5A-836A-4462-8285-387D94CC5B25}" dt="2024-01-25T20:59:26.537" v="68" actId="20577"/>
          <ac:spMkLst>
            <pc:docMk/>
            <pc:sldMk cId="1305321777" sldId="256"/>
            <ac:spMk id="15" creationId="{00000000-0000-0000-0000-000000000000}"/>
          </ac:spMkLst>
        </pc:spChg>
        <pc:spChg chg="mod">
          <ac:chgData name="Antonio Guevara" userId="334f6afb-5a7d-4179-bc0d-8dc86a0caf15" providerId="ADAL" clId="{3508FA5A-836A-4462-8285-387D94CC5B25}" dt="2024-01-25T20:46:26.987" v="25" actId="20577"/>
          <ac:spMkLst>
            <pc:docMk/>
            <pc:sldMk cId="1305321777" sldId="256"/>
            <ac:spMk id="19" creationId="{00000000-0000-0000-0000-000000000000}"/>
          </ac:spMkLst>
        </pc:spChg>
        <pc:spChg chg="mod">
          <ac:chgData name="Antonio Guevara" userId="334f6afb-5a7d-4179-bc0d-8dc86a0caf15" providerId="ADAL" clId="{3508FA5A-836A-4462-8285-387D94CC5B25}" dt="2024-01-25T20:49:18.832" v="53" actId="20577"/>
          <ac:spMkLst>
            <pc:docMk/>
            <pc:sldMk cId="1305321777" sldId="256"/>
            <ac:spMk id="23" creationId="{00000000-0000-0000-0000-000000000000}"/>
          </ac:spMkLst>
        </pc:spChg>
        <pc:spChg chg="mod">
          <ac:chgData name="Antonio Guevara" userId="334f6afb-5a7d-4179-bc0d-8dc86a0caf15" providerId="ADAL" clId="{3508FA5A-836A-4462-8285-387D94CC5B25}" dt="2024-01-25T20:52:47.518" v="63" actId="20577"/>
          <ac:spMkLst>
            <pc:docMk/>
            <pc:sldMk cId="1305321777" sldId="256"/>
            <ac:spMk id="24" creationId="{00000000-0000-0000-0000-000000000000}"/>
          </ac:spMkLst>
        </pc:spChg>
        <pc:spChg chg="mod">
          <ac:chgData name="Antonio Guevara" userId="334f6afb-5a7d-4179-bc0d-8dc86a0caf15" providerId="ADAL" clId="{3508FA5A-836A-4462-8285-387D94CC5B25}" dt="2024-01-25T21:07:33.457" v="87" actId="14100"/>
          <ac:spMkLst>
            <pc:docMk/>
            <pc:sldMk cId="1305321777" sldId="256"/>
            <ac:spMk id="32" creationId="{00000000-0000-0000-0000-000000000000}"/>
          </ac:spMkLst>
        </pc:spChg>
        <pc:spChg chg="add del">
          <ac:chgData name="Antonio Guevara" userId="334f6afb-5a7d-4179-bc0d-8dc86a0caf15" providerId="ADAL" clId="{3508FA5A-836A-4462-8285-387D94CC5B25}" dt="2024-01-25T21:09:11.171" v="98" actId="478"/>
          <ac:spMkLst>
            <pc:docMk/>
            <pc:sldMk cId="1305321777" sldId="256"/>
            <ac:spMk id="37" creationId="{00000000-0000-0000-0000-000000000000}"/>
          </ac:spMkLst>
        </pc:spChg>
        <pc:grpChg chg="del">
          <ac:chgData name="Antonio Guevara" userId="334f6afb-5a7d-4179-bc0d-8dc86a0caf15" providerId="ADAL" clId="{3508FA5A-836A-4462-8285-387D94CC5B25}" dt="2024-01-25T21:10:34.346" v="106" actId="478"/>
          <ac:grpSpMkLst>
            <pc:docMk/>
            <pc:sldMk cId="1305321777" sldId="256"/>
            <ac:grpSpMk id="14" creationId="{00000000-0000-0000-0000-000000000000}"/>
          </ac:grpSpMkLst>
        </pc:grpChg>
        <pc:picChg chg="add del mod">
          <ac:chgData name="Antonio Guevara" userId="334f6afb-5a7d-4179-bc0d-8dc86a0caf15" providerId="ADAL" clId="{3508FA5A-836A-4462-8285-387D94CC5B25}" dt="2024-01-27T12:43:15.635" v="119" actId="14100"/>
          <ac:picMkLst>
            <pc:docMk/>
            <pc:sldMk cId="1305321777" sldId="256"/>
            <ac:picMk id="4" creationId="{8634B011-3B56-F39B-19A3-AEBCE68D76CD}"/>
          </ac:picMkLst>
        </pc:picChg>
        <pc:picChg chg="add del">
          <ac:chgData name="Antonio Guevara" userId="334f6afb-5a7d-4179-bc0d-8dc86a0caf15" providerId="ADAL" clId="{3508FA5A-836A-4462-8285-387D94CC5B25}" dt="2024-01-27T12:43:17.114" v="120" actId="478"/>
          <ac:picMkLst>
            <pc:docMk/>
            <pc:sldMk cId="1305321777" sldId="256"/>
            <ac:picMk id="26" creationId="{00000000-0000-0000-0000-000000000000}"/>
          </ac:picMkLst>
        </pc:picChg>
        <pc:picChg chg="add del mod">
          <ac:chgData name="Antonio Guevara" userId="334f6afb-5a7d-4179-bc0d-8dc86a0caf15" providerId="ADAL" clId="{3508FA5A-836A-4462-8285-387D94CC5B25}" dt="2024-01-25T21:09:08.201" v="97" actId="478"/>
          <ac:picMkLst>
            <pc:docMk/>
            <pc:sldMk cId="1305321777" sldId="256"/>
            <ac:picMk id="27" creationId="{43ACCBF9-755E-2867-D2C4-5DFA141BAB46}"/>
          </ac:picMkLst>
        </pc:picChg>
        <pc:picChg chg="add mod">
          <ac:chgData name="Antonio Guevara" userId="334f6afb-5a7d-4179-bc0d-8dc86a0caf15" providerId="ADAL" clId="{3508FA5A-836A-4462-8285-387D94CC5B25}" dt="2024-01-25T21:09:49.831" v="105" actId="1076"/>
          <ac:picMkLst>
            <pc:docMk/>
            <pc:sldMk cId="1305321777" sldId="256"/>
            <ac:picMk id="36" creationId="{4F9CFFD5-C217-6B1E-FE50-A25CB7135D75}"/>
          </ac:picMkLst>
        </pc:picChg>
      </pc:sldChg>
    </pc:docChg>
  </pc:docChgLst>
  <pc:docChgLst>
    <pc:chgData name="Antonio Guevara" userId="334f6afb-5a7d-4179-bc0d-8dc86a0caf15" providerId="ADAL" clId="{65E3A31E-8190-402E-9681-D603711C836B}"/>
    <pc:docChg chg="custSel modSld">
      <pc:chgData name="Antonio Guevara" userId="334f6afb-5a7d-4179-bc0d-8dc86a0caf15" providerId="ADAL" clId="{65E3A31E-8190-402E-9681-D603711C836B}" dt="2024-02-06T20:26:59.247" v="120" actId="20577"/>
      <pc:docMkLst>
        <pc:docMk/>
      </pc:docMkLst>
      <pc:sldChg chg="addSp delSp modSp mod">
        <pc:chgData name="Antonio Guevara" userId="334f6afb-5a7d-4179-bc0d-8dc86a0caf15" providerId="ADAL" clId="{65E3A31E-8190-402E-9681-D603711C836B}" dt="2024-02-06T20:26:59.247" v="120" actId="20577"/>
        <pc:sldMkLst>
          <pc:docMk/>
          <pc:sldMk cId="1305321777" sldId="256"/>
        </pc:sldMkLst>
        <pc:spChg chg="mod">
          <ac:chgData name="Antonio Guevara" userId="334f6afb-5a7d-4179-bc0d-8dc86a0caf15" providerId="ADAL" clId="{65E3A31E-8190-402E-9681-D603711C836B}" dt="2024-01-27T12:58:34.802" v="22" actId="20577"/>
          <ac:spMkLst>
            <pc:docMk/>
            <pc:sldMk cId="1305321777" sldId="256"/>
            <ac:spMk id="10" creationId="{00000000-0000-0000-0000-000000000000}"/>
          </ac:spMkLst>
        </pc:spChg>
        <pc:spChg chg="mod">
          <ac:chgData name="Antonio Guevara" userId="334f6afb-5a7d-4179-bc0d-8dc86a0caf15" providerId="ADAL" clId="{65E3A31E-8190-402E-9681-D603711C836B}" dt="2024-01-27T12:59:08.320" v="50" actId="20577"/>
          <ac:spMkLst>
            <pc:docMk/>
            <pc:sldMk cId="1305321777" sldId="256"/>
            <ac:spMk id="11" creationId="{00000000-0000-0000-0000-000000000000}"/>
          </ac:spMkLst>
        </pc:spChg>
        <pc:spChg chg="mod">
          <ac:chgData name="Antonio Guevara" userId="334f6afb-5a7d-4179-bc0d-8dc86a0caf15" providerId="ADAL" clId="{65E3A31E-8190-402E-9681-D603711C836B}" dt="2024-01-27T12:59:16.343" v="55" actId="20577"/>
          <ac:spMkLst>
            <pc:docMk/>
            <pc:sldMk cId="1305321777" sldId="256"/>
            <ac:spMk id="12" creationId="{00000000-0000-0000-0000-000000000000}"/>
          </ac:spMkLst>
        </pc:spChg>
        <pc:spChg chg="mod">
          <ac:chgData name="Antonio Guevara" userId="334f6afb-5a7d-4179-bc0d-8dc86a0caf15" providerId="ADAL" clId="{65E3A31E-8190-402E-9681-D603711C836B}" dt="2024-01-27T13:01:35.859" v="68" actId="20577"/>
          <ac:spMkLst>
            <pc:docMk/>
            <pc:sldMk cId="1305321777" sldId="256"/>
            <ac:spMk id="15" creationId="{00000000-0000-0000-0000-000000000000}"/>
          </ac:spMkLst>
        </pc:spChg>
        <pc:spChg chg="mod">
          <ac:chgData name="Antonio Guevara" userId="334f6afb-5a7d-4179-bc0d-8dc86a0caf15" providerId="ADAL" clId="{65E3A31E-8190-402E-9681-D603711C836B}" dt="2024-02-06T20:26:59.247" v="120" actId="20577"/>
          <ac:spMkLst>
            <pc:docMk/>
            <pc:sldMk cId="1305321777" sldId="256"/>
            <ac:spMk id="19" creationId="{00000000-0000-0000-0000-000000000000}"/>
          </ac:spMkLst>
        </pc:spChg>
        <pc:spChg chg="mod">
          <ac:chgData name="Antonio Guevara" userId="334f6afb-5a7d-4179-bc0d-8dc86a0caf15" providerId="ADAL" clId="{65E3A31E-8190-402E-9681-D603711C836B}" dt="2024-01-27T12:59:20.149" v="60" actId="20577"/>
          <ac:spMkLst>
            <pc:docMk/>
            <pc:sldMk cId="1305321777" sldId="256"/>
            <ac:spMk id="23" creationId="{00000000-0000-0000-0000-000000000000}"/>
          </ac:spMkLst>
        </pc:spChg>
        <pc:spChg chg="mod">
          <ac:chgData name="Antonio Guevara" userId="334f6afb-5a7d-4179-bc0d-8dc86a0caf15" providerId="ADAL" clId="{65E3A31E-8190-402E-9681-D603711C836B}" dt="2024-02-06T20:21:56.868" v="116" actId="27107"/>
          <ac:spMkLst>
            <pc:docMk/>
            <pc:sldMk cId="1305321777" sldId="256"/>
            <ac:spMk id="24" creationId="{00000000-0000-0000-0000-000000000000}"/>
          </ac:spMkLst>
        </pc:spChg>
        <pc:spChg chg="mod">
          <ac:chgData name="Antonio Guevara" userId="334f6afb-5a7d-4179-bc0d-8dc86a0caf15" providerId="ADAL" clId="{65E3A31E-8190-402E-9681-D603711C836B}" dt="2024-01-27T13:02:45.385" v="83" actId="20577"/>
          <ac:spMkLst>
            <pc:docMk/>
            <pc:sldMk cId="1305321777" sldId="256"/>
            <ac:spMk id="32" creationId="{00000000-0000-0000-0000-000000000000}"/>
          </ac:spMkLst>
        </pc:spChg>
        <pc:picChg chg="add mod">
          <ac:chgData name="Antonio Guevara" userId="334f6afb-5a7d-4179-bc0d-8dc86a0caf15" providerId="ADAL" clId="{65E3A31E-8190-402E-9681-D603711C836B}" dt="2024-01-27T13:07:48.448" v="97" actId="1076"/>
          <ac:picMkLst>
            <pc:docMk/>
            <pc:sldMk cId="1305321777" sldId="256"/>
            <ac:picMk id="4" creationId="{F1B57E12-747B-B461-17B8-E8783A6EC9CF}"/>
          </ac:picMkLst>
        </pc:picChg>
        <pc:picChg chg="add mod ord modCrop">
          <ac:chgData name="Antonio Guevara" userId="334f6afb-5a7d-4179-bc0d-8dc86a0caf15" providerId="ADAL" clId="{65E3A31E-8190-402E-9681-D603711C836B}" dt="2024-01-31T17:47:28.885" v="115" actId="732"/>
          <ac:picMkLst>
            <pc:docMk/>
            <pc:sldMk cId="1305321777" sldId="256"/>
            <ac:picMk id="6" creationId="{7841AA7C-DE21-73A2-EC3D-3412E2E78BBE}"/>
          </ac:picMkLst>
        </pc:picChg>
        <pc:picChg chg="del">
          <ac:chgData name="Antonio Guevara" userId="334f6afb-5a7d-4179-bc0d-8dc86a0caf15" providerId="ADAL" clId="{65E3A31E-8190-402E-9681-D603711C836B}" dt="2024-01-31T17:07:04.680" v="98" actId="478"/>
          <ac:picMkLst>
            <pc:docMk/>
            <pc:sldMk cId="1305321777" sldId="256"/>
            <ac:picMk id="26" creationId="{00000000-0000-0000-0000-000000000000}"/>
          </ac:picMkLst>
        </pc:picChg>
        <pc:picChg chg="del">
          <ac:chgData name="Antonio Guevara" userId="334f6afb-5a7d-4179-bc0d-8dc86a0caf15" providerId="ADAL" clId="{65E3A31E-8190-402E-9681-D603711C836B}" dt="2024-01-27T13:04:23.658" v="84" actId="478"/>
          <ac:picMkLst>
            <pc:docMk/>
            <pc:sldMk cId="1305321777" sldId="256"/>
            <ac:picMk id="36" creationId="{4F9CFFD5-C217-6B1E-FE50-A25CB7135D75}"/>
          </ac:picMkLst>
        </pc:picChg>
      </pc:sldChg>
    </pc:docChg>
  </pc:docChgLst>
  <pc:docChgLst>
    <pc:chgData name="Antonio Guevara" userId="334f6afb-5a7d-4179-bc0d-8dc86a0caf15" providerId="ADAL" clId="{4F3439EC-712F-4FB1-970F-74A977DA0030}"/>
    <pc:docChg chg="modSld">
      <pc:chgData name="Antonio Guevara" userId="334f6afb-5a7d-4179-bc0d-8dc86a0caf15" providerId="ADAL" clId="{4F3439EC-712F-4FB1-970F-74A977DA0030}" dt="2024-01-27T12:57:35.925" v="65" actId="20577"/>
      <pc:docMkLst>
        <pc:docMk/>
      </pc:docMkLst>
      <pc:sldChg chg="modSp mod">
        <pc:chgData name="Antonio Guevara" userId="334f6afb-5a7d-4179-bc0d-8dc86a0caf15" providerId="ADAL" clId="{4F3439EC-712F-4FB1-970F-74A977DA0030}" dt="2024-01-27T12:57:35.925" v="65" actId="20577"/>
        <pc:sldMkLst>
          <pc:docMk/>
          <pc:sldMk cId="1305321777" sldId="256"/>
        </pc:sldMkLst>
        <pc:spChg chg="mod">
          <ac:chgData name="Antonio Guevara" userId="334f6afb-5a7d-4179-bc0d-8dc86a0caf15" providerId="ADAL" clId="{4F3439EC-712F-4FB1-970F-74A977DA0030}" dt="2024-01-27T12:53:57.603" v="20" actId="20577"/>
          <ac:spMkLst>
            <pc:docMk/>
            <pc:sldMk cId="1305321777" sldId="256"/>
            <ac:spMk id="10" creationId="{00000000-0000-0000-0000-000000000000}"/>
          </ac:spMkLst>
        </pc:spChg>
        <pc:spChg chg="mod">
          <ac:chgData name="Antonio Guevara" userId="334f6afb-5a7d-4179-bc0d-8dc86a0caf15" providerId="ADAL" clId="{4F3439EC-712F-4FB1-970F-74A977DA0030}" dt="2024-01-27T12:54:06.227" v="40" actId="20577"/>
          <ac:spMkLst>
            <pc:docMk/>
            <pc:sldMk cId="1305321777" sldId="256"/>
            <ac:spMk id="11" creationId="{00000000-0000-0000-0000-000000000000}"/>
          </ac:spMkLst>
        </pc:spChg>
        <pc:spChg chg="mod">
          <ac:chgData name="Antonio Guevara" userId="334f6afb-5a7d-4179-bc0d-8dc86a0caf15" providerId="ADAL" clId="{4F3439EC-712F-4FB1-970F-74A977DA0030}" dt="2024-01-27T12:54:20.593" v="42" actId="20577"/>
          <ac:spMkLst>
            <pc:docMk/>
            <pc:sldMk cId="1305321777" sldId="256"/>
            <ac:spMk id="12" creationId="{00000000-0000-0000-0000-000000000000}"/>
          </ac:spMkLst>
        </pc:spChg>
        <pc:spChg chg="mod">
          <ac:chgData name="Antonio Guevara" userId="334f6afb-5a7d-4179-bc0d-8dc86a0caf15" providerId="ADAL" clId="{4F3439EC-712F-4FB1-970F-74A977DA0030}" dt="2024-01-27T12:56:36.778" v="52" actId="20577"/>
          <ac:spMkLst>
            <pc:docMk/>
            <pc:sldMk cId="1305321777" sldId="256"/>
            <ac:spMk id="15" creationId="{00000000-0000-0000-0000-000000000000}"/>
          </ac:spMkLst>
        </pc:spChg>
        <pc:spChg chg="mod">
          <ac:chgData name="Antonio Guevara" userId="334f6afb-5a7d-4179-bc0d-8dc86a0caf15" providerId="ADAL" clId="{4F3439EC-712F-4FB1-970F-74A977DA0030}" dt="2024-01-27T12:54:25.938" v="44" actId="20577"/>
          <ac:spMkLst>
            <pc:docMk/>
            <pc:sldMk cId="1305321777" sldId="256"/>
            <ac:spMk id="23" creationId="{00000000-0000-0000-0000-000000000000}"/>
          </ac:spMkLst>
        </pc:spChg>
        <pc:spChg chg="mod">
          <ac:chgData name="Antonio Guevara" userId="334f6afb-5a7d-4179-bc0d-8dc86a0caf15" providerId="ADAL" clId="{4F3439EC-712F-4FB1-970F-74A977DA0030}" dt="2024-01-27T12:54:28.815" v="46" actId="20577"/>
          <ac:spMkLst>
            <pc:docMk/>
            <pc:sldMk cId="1305321777" sldId="256"/>
            <ac:spMk id="24" creationId="{00000000-0000-0000-0000-000000000000}"/>
          </ac:spMkLst>
        </pc:spChg>
        <pc:spChg chg="mod">
          <ac:chgData name="Antonio Guevara" userId="334f6afb-5a7d-4179-bc0d-8dc86a0caf15" providerId="ADAL" clId="{4F3439EC-712F-4FB1-970F-74A977DA0030}" dt="2024-01-27T12:57:35.925" v="65" actId="20577"/>
          <ac:spMkLst>
            <pc:docMk/>
            <pc:sldMk cId="1305321777" sldId="256"/>
            <ac:spMk id="3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976794"/>
            <a:ext cx="6606540" cy="2744047"/>
          </a:xfrm>
        </p:spPr>
        <p:txBody>
          <a:bodyPr/>
          <a:lstStyle/>
          <a:p>
            <a:r>
              <a:rPr lang="en-US"/>
              <a:t>Click to edit Master title style</a:t>
            </a:r>
          </a:p>
        </p:txBody>
      </p:sp>
      <p:sp>
        <p:nvSpPr>
          <p:cNvPr id="3" name="Subtitle 2"/>
          <p:cNvSpPr>
            <a:spLocks noGrp="1"/>
          </p:cNvSpPr>
          <p:nvPr>
            <p:ph type="subTitle" idx="1"/>
          </p:nvPr>
        </p:nvSpPr>
        <p:spPr>
          <a:xfrm>
            <a:off x="1165860" y="7254240"/>
            <a:ext cx="5440680" cy="32715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00A9F2-7333-FA4F-93A7-2D8433C988ED}" type="datetimeFigureOut">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1760377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0A9F2-7333-FA4F-93A7-2D8433C988ED}" type="datetimeFigureOut">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96830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957158"/>
            <a:ext cx="1485662" cy="203877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957158"/>
            <a:ext cx="4330144" cy="203877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0A9F2-7333-FA4F-93A7-2D8433C988ED}" type="datetimeFigureOut">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371573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00A9F2-7333-FA4F-93A7-2D8433C988ED}" type="datetimeFigureOut">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286205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8226214"/>
            <a:ext cx="6606540" cy="254254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5425865"/>
            <a:ext cx="6606540" cy="28003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00A9F2-7333-FA4F-93A7-2D8433C988ED}" type="datetimeFigureOut">
              <a:t>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304867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5576993"/>
            <a:ext cx="2907903" cy="157678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5576993"/>
            <a:ext cx="2907904" cy="1576789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00A9F2-7333-FA4F-93A7-2D8433C988ED}" type="datetimeFigureOut">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312171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512658"/>
            <a:ext cx="6995160" cy="2133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865544"/>
            <a:ext cx="3434160" cy="11942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4059766"/>
            <a:ext cx="3434160" cy="73757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865544"/>
            <a:ext cx="3435509" cy="11942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4059766"/>
            <a:ext cx="3435509" cy="73757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00A9F2-7333-FA4F-93A7-2D8433C988ED}" type="datetimeFigureOut">
              <a:t>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681351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00A9F2-7333-FA4F-93A7-2D8433C988ED}" type="datetimeFigureOut">
              <a:t>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232744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00A9F2-7333-FA4F-93A7-2D8433C988ED}" type="datetimeFigureOut">
              <a:t>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3820011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509693"/>
            <a:ext cx="2557066" cy="216916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509694"/>
            <a:ext cx="4344988" cy="109258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678854"/>
            <a:ext cx="2557066" cy="87566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0A9F2-7333-FA4F-93A7-2D8433C988ED}" type="datetimeFigureOut">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185637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8961120"/>
            <a:ext cx="4663440" cy="105791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1143847"/>
            <a:ext cx="4663440" cy="76809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523445" y="10019031"/>
            <a:ext cx="4663440" cy="15024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00A9F2-7333-FA4F-93A7-2D8433C988ED}" type="datetimeFigureOut">
              <a:t>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EC2499-7847-0B48-945F-EAB5F0A71B81}" type="slidenum">
              <a:t>‹#›</a:t>
            </a:fld>
            <a:endParaRPr lang="en-US"/>
          </a:p>
        </p:txBody>
      </p:sp>
    </p:spTree>
    <p:extLst>
      <p:ext uri="{BB962C8B-B14F-4D97-AF65-F5344CB8AC3E}">
        <p14:creationId xmlns:p14="http://schemas.microsoft.com/office/powerpoint/2010/main" val="1697810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512658"/>
            <a:ext cx="6995160" cy="2133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8620" y="2987041"/>
            <a:ext cx="6995160" cy="84484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11865187"/>
            <a:ext cx="1813560" cy="681567"/>
          </a:xfrm>
          <a:prstGeom prst="rect">
            <a:avLst/>
          </a:prstGeom>
        </p:spPr>
        <p:txBody>
          <a:bodyPr vert="horz" lIns="91440" tIns="45720" rIns="91440" bIns="45720" rtlCol="0" anchor="ctr"/>
          <a:lstStyle>
            <a:lvl1pPr algn="l">
              <a:defRPr sz="1200">
                <a:solidFill>
                  <a:schemeClr val="tx1">
                    <a:tint val="75000"/>
                  </a:schemeClr>
                </a:solidFill>
              </a:defRPr>
            </a:lvl1pPr>
          </a:lstStyle>
          <a:p>
            <a:fld id="{5100A9F2-7333-FA4F-93A7-2D8433C988ED}" type="datetimeFigureOut">
              <a:t>2/6/2024</a:t>
            </a:fld>
            <a:endParaRPr lang="en-US"/>
          </a:p>
        </p:txBody>
      </p:sp>
      <p:sp>
        <p:nvSpPr>
          <p:cNvPr id="5" name="Footer Placeholder 4"/>
          <p:cNvSpPr>
            <a:spLocks noGrp="1"/>
          </p:cNvSpPr>
          <p:nvPr>
            <p:ph type="ftr" sz="quarter" idx="3"/>
          </p:nvPr>
        </p:nvSpPr>
        <p:spPr>
          <a:xfrm>
            <a:off x="2655570" y="11865187"/>
            <a:ext cx="2461260" cy="68156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11865187"/>
            <a:ext cx="1813560" cy="681567"/>
          </a:xfrm>
          <a:prstGeom prst="rect">
            <a:avLst/>
          </a:prstGeom>
        </p:spPr>
        <p:txBody>
          <a:bodyPr vert="horz" lIns="91440" tIns="45720" rIns="91440" bIns="45720" rtlCol="0" anchor="ctr"/>
          <a:lstStyle>
            <a:lvl1pPr algn="r">
              <a:defRPr sz="1200">
                <a:solidFill>
                  <a:schemeClr val="tx1">
                    <a:tint val="75000"/>
                  </a:schemeClr>
                </a:solidFill>
              </a:defRPr>
            </a:lvl1pPr>
          </a:lstStyle>
          <a:p>
            <a:fld id="{9EEC2499-7847-0B48-945F-EAB5F0A71B81}" type="slidenum">
              <a:t>‹#›</a:t>
            </a:fld>
            <a:endParaRPr lang="en-US"/>
          </a:p>
        </p:txBody>
      </p:sp>
    </p:spTree>
    <p:extLst>
      <p:ext uri="{BB962C8B-B14F-4D97-AF65-F5344CB8AC3E}">
        <p14:creationId xmlns:p14="http://schemas.microsoft.com/office/powerpoint/2010/main" val="738567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www.epa.gov/energy/greenhouse-gas-equivalencies-calcula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uilding with flags and a street&#10;&#10;Description automatically generated with medium confidence">
            <a:extLst>
              <a:ext uri="{FF2B5EF4-FFF2-40B4-BE49-F238E27FC236}">
                <a16:creationId xmlns:a16="http://schemas.microsoft.com/office/drawing/2014/main" id="{7841AA7C-DE21-73A2-EC3D-3412E2E78BBE}"/>
              </a:ext>
            </a:extLst>
          </p:cNvPr>
          <p:cNvPicPr>
            <a:picLocks noChangeAspect="1"/>
          </p:cNvPicPr>
          <p:nvPr/>
        </p:nvPicPr>
        <p:blipFill rotWithShape="1">
          <a:blip r:embed="rId2"/>
          <a:srcRect l="80" t="31529" r="-80" b="28030"/>
          <a:stretch/>
        </p:blipFill>
        <p:spPr>
          <a:xfrm>
            <a:off x="0" y="1222980"/>
            <a:ext cx="7772400" cy="2357508"/>
          </a:xfrm>
          <a:prstGeom prst="rect">
            <a:avLst/>
          </a:prstGeom>
        </p:spPr>
      </p:pic>
      <p:sp>
        <p:nvSpPr>
          <p:cNvPr id="5" name="Rectangle 4"/>
          <p:cNvSpPr/>
          <p:nvPr/>
        </p:nvSpPr>
        <p:spPr>
          <a:xfrm>
            <a:off x="0" y="0"/>
            <a:ext cx="7772400" cy="1222980"/>
          </a:xfrm>
          <a:prstGeom prst="rect">
            <a:avLst/>
          </a:prstGeom>
          <a:solidFill>
            <a:srgbClr val="0072BC">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ES_Cert_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3580" y="129354"/>
            <a:ext cx="958800" cy="981278"/>
          </a:xfrm>
          <a:prstGeom prst="rect">
            <a:avLst/>
          </a:prstGeom>
          <a:effectLst>
            <a:outerShdw blurRad="63500" sx="102000" sy="102000" algn="ctr" rotWithShape="0">
              <a:prstClr val="black">
                <a:alpha val="40000"/>
              </a:prstClr>
            </a:outerShdw>
          </a:effectLst>
        </p:spPr>
      </p:pic>
      <p:sp>
        <p:nvSpPr>
          <p:cNvPr id="8" name="TextBox 7"/>
          <p:cNvSpPr txBox="1"/>
          <p:nvPr/>
        </p:nvSpPr>
        <p:spPr>
          <a:xfrm>
            <a:off x="352752" y="358383"/>
            <a:ext cx="2915670" cy="523220"/>
          </a:xfrm>
          <a:prstGeom prst="rect">
            <a:avLst/>
          </a:prstGeom>
          <a:noFill/>
        </p:spPr>
        <p:txBody>
          <a:bodyPr wrap="none" rtlCol="0">
            <a:spAutoFit/>
          </a:bodyPr>
          <a:lstStyle/>
          <a:p>
            <a:r>
              <a:rPr lang="en-US" sz="2800" b="1" dirty="0">
                <a:solidFill>
                  <a:schemeClr val="bg1"/>
                </a:solidFill>
                <a:latin typeface="Arial"/>
                <a:cs typeface="Arial"/>
              </a:rPr>
              <a:t>ENERGY STATS</a:t>
            </a:r>
            <a:endParaRPr lang="en-US" sz="2800" dirty="0">
              <a:solidFill>
                <a:schemeClr val="bg1"/>
              </a:solidFill>
              <a:latin typeface="Arial"/>
              <a:cs typeface="Arial"/>
            </a:endParaRPr>
          </a:p>
        </p:txBody>
      </p:sp>
      <p:sp>
        <p:nvSpPr>
          <p:cNvPr id="9" name="Rectangle 8"/>
          <p:cNvSpPr/>
          <p:nvPr/>
        </p:nvSpPr>
        <p:spPr>
          <a:xfrm>
            <a:off x="0" y="3563104"/>
            <a:ext cx="7772400" cy="587971"/>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52752" y="3633663"/>
            <a:ext cx="2023567" cy="400110"/>
          </a:xfrm>
          <a:prstGeom prst="rect">
            <a:avLst/>
          </a:prstGeom>
          <a:noFill/>
        </p:spPr>
        <p:txBody>
          <a:bodyPr wrap="none" rtlCol="0">
            <a:spAutoFit/>
          </a:bodyPr>
          <a:lstStyle/>
          <a:p>
            <a:r>
              <a:rPr lang="en-US" sz="2000" dirty="0">
                <a:solidFill>
                  <a:srgbClr val="FFFFFF"/>
                </a:solidFill>
                <a:latin typeface="Arial"/>
                <a:cs typeface="Arial"/>
              </a:rPr>
              <a:t>IDEA Edgemere</a:t>
            </a:r>
          </a:p>
        </p:txBody>
      </p:sp>
      <p:sp>
        <p:nvSpPr>
          <p:cNvPr id="11" name="TextBox 10"/>
          <p:cNvSpPr txBox="1"/>
          <p:nvPr/>
        </p:nvSpPr>
        <p:spPr>
          <a:xfrm>
            <a:off x="6244547" y="3681720"/>
            <a:ext cx="1366977" cy="307777"/>
          </a:xfrm>
          <a:prstGeom prst="rect">
            <a:avLst/>
          </a:prstGeom>
          <a:noFill/>
        </p:spPr>
        <p:txBody>
          <a:bodyPr wrap="none" rtlCol="0">
            <a:spAutoFit/>
          </a:bodyPr>
          <a:lstStyle/>
          <a:p>
            <a:pPr algn="r"/>
            <a:r>
              <a:rPr lang="en-US" sz="1400" dirty="0">
                <a:solidFill>
                  <a:srgbClr val="FFFFFF"/>
                </a:solidFill>
                <a:latin typeface="Arial"/>
                <a:cs typeface="Arial"/>
              </a:rPr>
              <a:t>El Paso, Texas</a:t>
            </a:r>
          </a:p>
        </p:txBody>
      </p:sp>
      <p:sp>
        <p:nvSpPr>
          <p:cNvPr id="12" name="TextBox 11"/>
          <p:cNvSpPr txBox="1"/>
          <p:nvPr/>
        </p:nvSpPr>
        <p:spPr>
          <a:xfrm>
            <a:off x="4514459" y="4762032"/>
            <a:ext cx="1468672" cy="1015663"/>
          </a:xfrm>
          <a:prstGeom prst="rect">
            <a:avLst/>
          </a:prstGeom>
          <a:noFill/>
        </p:spPr>
        <p:txBody>
          <a:bodyPr wrap="none" rtlCol="0">
            <a:spAutoFit/>
          </a:bodyPr>
          <a:lstStyle/>
          <a:p>
            <a:pPr algn="r"/>
            <a:r>
              <a:rPr lang="en-US" sz="6000" b="1" dirty="0">
                <a:solidFill>
                  <a:srgbClr val="00AEEF"/>
                </a:solidFill>
                <a:latin typeface="Arial"/>
                <a:cs typeface="Arial"/>
              </a:rPr>
              <a:t>100</a:t>
            </a:r>
          </a:p>
        </p:txBody>
      </p:sp>
      <p:sp>
        <p:nvSpPr>
          <p:cNvPr id="13" name="TextBox 12"/>
          <p:cNvSpPr txBox="1"/>
          <p:nvPr/>
        </p:nvSpPr>
        <p:spPr>
          <a:xfrm>
            <a:off x="5947590" y="5052650"/>
            <a:ext cx="1083199" cy="646331"/>
          </a:xfrm>
          <a:prstGeom prst="rect">
            <a:avLst/>
          </a:prstGeom>
          <a:noFill/>
        </p:spPr>
        <p:txBody>
          <a:bodyPr wrap="none" rtlCol="0">
            <a:spAutoFit/>
          </a:bodyPr>
          <a:lstStyle/>
          <a:p>
            <a:r>
              <a:rPr lang="en-US" sz="3600" dirty="0">
                <a:solidFill>
                  <a:srgbClr val="00AEEF"/>
                </a:solidFill>
                <a:latin typeface="Arial"/>
                <a:cs typeface="Arial"/>
              </a:rPr>
              <a:t>/100</a:t>
            </a:r>
          </a:p>
        </p:txBody>
      </p:sp>
      <p:sp>
        <p:nvSpPr>
          <p:cNvPr id="17" name="TextBox 16"/>
          <p:cNvSpPr txBox="1"/>
          <p:nvPr/>
        </p:nvSpPr>
        <p:spPr>
          <a:xfrm>
            <a:off x="4744286" y="4455674"/>
            <a:ext cx="2343410" cy="338554"/>
          </a:xfrm>
          <a:prstGeom prst="rect">
            <a:avLst/>
          </a:prstGeom>
          <a:noFill/>
        </p:spPr>
        <p:txBody>
          <a:bodyPr wrap="none" rtlCol="0">
            <a:spAutoFit/>
          </a:bodyPr>
          <a:lstStyle/>
          <a:p>
            <a:r>
              <a:rPr lang="en-US" sz="1600" b="1">
                <a:solidFill>
                  <a:srgbClr val="0072BC"/>
                </a:solidFill>
                <a:latin typeface="Arial"/>
                <a:cs typeface="Arial"/>
              </a:rPr>
              <a:t>ENERGY STAR Score:</a:t>
            </a:r>
          </a:p>
        </p:txBody>
      </p:sp>
      <p:pic>
        <p:nvPicPr>
          <p:cNvPr id="18" name="Picture 17" descr="ES_Cert_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752" y="4273926"/>
            <a:ext cx="1411025" cy="1444105"/>
          </a:xfrm>
          <a:prstGeom prst="rect">
            <a:avLst/>
          </a:prstGeom>
          <a:effectLst/>
        </p:spPr>
      </p:pic>
      <p:sp>
        <p:nvSpPr>
          <p:cNvPr id="19" name="TextBox 18"/>
          <p:cNvSpPr txBox="1"/>
          <p:nvPr/>
        </p:nvSpPr>
        <p:spPr>
          <a:xfrm>
            <a:off x="1888790" y="4455674"/>
            <a:ext cx="2119075" cy="1038746"/>
          </a:xfrm>
          <a:prstGeom prst="rect">
            <a:avLst/>
          </a:prstGeom>
          <a:noFill/>
        </p:spPr>
        <p:txBody>
          <a:bodyPr wrap="none" rtlCol="0">
            <a:spAutoFit/>
          </a:bodyPr>
          <a:lstStyle/>
          <a:p>
            <a:r>
              <a:rPr lang="en-US" b="1" dirty="0">
                <a:solidFill>
                  <a:srgbClr val="0072BC"/>
                </a:solidFill>
                <a:latin typeface="Arial"/>
                <a:cs typeface="Arial"/>
              </a:rPr>
              <a:t>ENERGY STAR</a:t>
            </a:r>
          </a:p>
          <a:p>
            <a:r>
              <a:rPr lang="en-US" b="1" dirty="0">
                <a:solidFill>
                  <a:srgbClr val="0072BC"/>
                </a:solidFill>
                <a:latin typeface="Arial"/>
                <a:cs typeface="Arial"/>
              </a:rPr>
              <a:t>Certified Building</a:t>
            </a:r>
          </a:p>
          <a:p>
            <a:pPr>
              <a:lnSpc>
                <a:spcPct val="150000"/>
              </a:lnSpc>
            </a:pPr>
            <a:r>
              <a:rPr lang="en-US" i="1" dirty="0">
                <a:solidFill>
                  <a:srgbClr val="0072BC"/>
                </a:solidFill>
                <a:latin typeface="Arial"/>
                <a:cs typeface="Arial"/>
              </a:rPr>
              <a:t>Since 2019</a:t>
            </a:r>
          </a:p>
        </p:txBody>
      </p:sp>
      <p:sp>
        <p:nvSpPr>
          <p:cNvPr id="22" name="Rectangle 21"/>
          <p:cNvSpPr/>
          <p:nvPr/>
        </p:nvSpPr>
        <p:spPr>
          <a:xfrm>
            <a:off x="0" y="5830825"/>
            <a:ext cx="7772400" cy="168973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548388" y="5802343"/>
            <a:ext cx="4683783" cy="800219"/>
          </a:xfrm>
          <a:prstGeom prst="rect">
            <a:avLst/>
          </a:prstGeom>
          <a:noFill/>
        </p:spPr>
        <p:txBody>
          <a:bodyPr wrap="none" rtlCol="0">
            <a:spAutoFit/>
          </a:bodyPr>
          <a:lstStyle/>
          <a:p>
            <a:pPr algn="ctr"/>
            <a:r>
              <a:rPr lang="en-US" sz="1400" spc="300" dirty="0">
                <a:solidFill>
                  <a:schemeClr val="bg1"/>
                </a:solidFill>
                <a:latin typeface="Arial"/>
                <a:cs typeface="Arial"/>
              </a:rPr>
              <a:t>OUTPERFORMS </a:t>
            </a:r>
            <a:r>
              <a:rPr lang="en-US" sz="3200" b="1" spc="300" dirty="0">
                <a:solidFill>
                  <a:schemeClr val="bg1"/>
                </a:solidFill>
                <a:latin typeface="Arial"/>
                <a:cs typeface="Arial"/>
              </a:rPr>
              <a:t>100%</a:t>
            </a:r>
            <a:endParaRPr lang="en-US" sz="1400" spc="300" dirty="0">
              <a:solidFill>
                <a:schemeClr val="bg1"/>
              </a:solidFill>
              <a:latin typeface="Arial"/>
              <a:cs typeface="Arial"/>
            </a:endParaRPr>
          </a:p>
          <a:p>
            <a:pPr algn="ctr"/>
            <a:r>
              <a:rPr lang="en-US" sz="1400" spc="300" dirty="0">
                <a:solidFill>
                  <a:schemeClr val="bg1"/>
                </a:solidFill>
                <a:latin typeface="Arial"/>
                <a:cs typeface="Arial"/>
              </a:rPr>
              <a:t>OF SIMILAR BUILDINGS NATIONWIDE </a:t>
            </a:r>
          </a:p>
        </p:txBody>
      </p:sp>
      <p:sp>
        <p:nvSpPr>
          <p:cNvPr id="24" name="TextBox 23"/>
          <p:cNvSpPr txBox="1"/>
          <p:nvPr/>
        </p:nvSpPr>
        <p:spPr>
          <a:xfrm>
            <a:off x="836464" y="6646378"/>
            <a:ext cx="6107634" cy="800219"/>
          </a:xfrm>
          <a:prstGeom prst="rect">
            <a:avLst/>
          </a:prstGeom>
          <a:noFill/>
        </p:spPr>
        <p:txBody>
          <a:bodyPr wrap="none" rtlCol="0">
            <a:spAutoFit/>
          </a:bodyPr>
          <a:lstStyle/>
          <a:p>
            <a:pPr algn="ctr"/>
            <a:r>
              <a:rPr lang="en-US" sz="1400" spc="300" dirty="0">
                <a:solidFill>
                  <a:schemeClr val="bg1"/>
                </a:solidFill>
                <a:latin typeface="Arial"/>
                <a:cs typeface="Arial"/>
              </a:rPr>
              <a:t>USES </a:t>
            </a:r>
            <a:r>
              <a:rPr lang="en-US" sz="3200" b="1" spc="300" dirty="0">
                <a:solidFill>
                  <a:schemeClr val="bg1"/>
                </a:solidFill>
                <a:latin typeface="Arial"/>
                <a:cs typeface="Arial"/>
              </a:rPr>
              <a:t>61%</a:t>
            </a:r>
            <a:r>
              <a:rPr lang="en-US" sz="1400" spc="300" dirty="0">
                <a:solidFill>
                  <a:schemeClr val="bg1"/>
                </a:solidFill>
                <a:latin typeface="Arial"/>
                <a:cs typeface="Arial"/>
              </a:rPr>
              <a:t> LESS ENERGY PER SQUARE FOOT </a:t>
            </a:r>
          </a:p>
          <a:p>
            <a:pPr algn="ctr"/>
            <a:r>
              <a:rPr lang="en-US" sz="1400" spc="300" dirty="0">
                <a:solidFill>
                  <a:schemeClr val="bg1"/>
                </a:solidFill>
                <a:latin typeface="Arial"/>
                <a:cs typeface="Arial"/>
              </a:rPr>
              <a:t>THAN THE NATIONAL MEDIAN </a:t>
            </a:r>
          </a:p>
        </p:txBody>
      </p:sp>
      <p:cxnSp>
        <p:nvCxnSpPr>
          <p:cNvPr id="21" name="Straight Connector 20"/>
          <p:cNvCxnSpPr/>
          <p:nvPr/>
        </p:nvCxnSpPr>
        <p:spPr>
          <a:xfrm flipH="1">
            <a:off x="647413" y="6673116"/>
            <a:ext cx="644028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888790" y="7718448"/>
            <a:ext cx="5611116" cy="1292662"/>
          </a:xfrm>
          <a:prstGeom prst="rect">
            <a:avLst/>
          </a:prstGeom>
          <a:noFill/>
        </p:spPr>
        <p:txBody>
          <a:bodyPr wrap="square" rtlCol="0">
            <a:spAutoFit/>
          </a:bodyPr>
          <a:lstStyle/>
          <a:p>
            <a:r>
              <a:rPr lang="en-US" dirty="0">
                <a:solidFill>
                  <a:srgbClr val="0072BC"/>
                </a:solidFill>
                <a:latin typeface="Arial"/>
                <a:cs typeface="Arial"/>
              </a:rPr>
              <a:t>Compared to the national median,</a:t>
            </a:r>
            <a:br>
              <a:rPr lang="en-US" sz="1200" dirty="0">
                <a:solidFill>
                  <a:srgbClr val="0072BC"/>
                </a:solidFill>
                <a:latin typeface="Arial"/>
                <a:cs typeface="Arial"/>
              </a:rPr>
            </a:br>
            <a:r>
              <a:rPr lang="en-US" sz="1200" dirty="0">
                <a:solidFill>
                  <a:srgbClr val="0072BC"/>
                </a:solidFill>
                <a:latin typeface="Arial"/>
                <a:cs typeface="Arial"/>
              </a:rPr>
              <a:t> </a:t>
            </a:r>
            <a:br>
              <a:rPr lang="en-US" sz="1200" dirty="0">
                <a:solidFill>
                  <a:srgbClr val="0072BC"/>
                </a:solidFill>
                <a:latin typeface="Arial"/>
                <a:cs typeface="Arial"/>
              </a:rPr>
            </a:br>
            <a:r>
              <a:rPr lang="en-US" dirty="0">
                <a:solidFill>
                  <a:srgbClr val="0072BC"/>
                </a:solidFill>
                <a:latin typeface="Arial"/>
                <a:cs typeface="Arial"/>
              </a:rPr>
              <a:t>we prevent</a:t>
            </a:r>
            <a:br>
              <a:rPr lang="en-US" sz="1200" b="1" dirty="0">
                <a:solidFill>
                  <a:srgbClr val="00AEEF"/>
                </a:solidFill>
                <a:latin typeface="Arial"/>
                <a:cs typeface="Arial"/>
              </a:rPr>
            </a:br>
            <a:r>
              <a:rPr lang="en-US" sz="1200" b="1" dirty="0">
                <a:solidFill>
                  <a:srgbClr val="00AEEF"/>
                </a:solidFill>
                <a:latin typeface="Arial"/>
                <a:cs typeface="Arial"/>
              </a:rPr>
              <a:t> </a:t>
            </a:r>
          </a:p>
          <a:p>
            <a:r>
              <a:rPr lang="en-US" dirty="0">
                <a:solidFill>
                  <a:srgbClr val="0072BC"/>
                </a:solidFill>
                <a:latin typeface="Arial"/>
                <a:cs typeface="Arial"/>
              </a:rPr>
              <a:t>of greenhouse gas emissions each year. </a:t>
            </a:r>
          </a:p>
        </p:txBody>
      </p:sp>
      <p:pic>
        <p:nvPicPr>
          <p:cNvPr id="30" name="Picture 29" descr="leaf.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755" y="7859745"/>
            <a:ext cx="1164675" cy="923099"/>
          </a:xfrm>
          <a:prstGeom prst="rect">
            <a:avLst/>
          </a:prstGeom>
        </p:spPr>
      </p:pic>
      <p:sp>
        <p:nvSpPr>
          <p:cNvPr id="31" name="Rectangle 30"/>
          <p:cNvSpPr/>
          <p:nvPr/>
        </p:nvSpPr>
        <p:spPr>
          <a:xfrm>
            <a:off x="0" y="9229699"/>
            <a:ext cx="7772400" cy="196178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72567" y="9585439"/>
            <a:ext cx="6677213" cy="1510606"/>
          </a:xfrm>
          <a:prstGeom prst="rect">
            <a:avLst/>
          </a:prstGeom>
          <a:noFill/>
        </p:spPr>
        <p:txBody>
          <a:bodyPr wrap="square" rtlCol="0">
            <a:spAutoFit/>
          </a:bodyPr>
          <a:lstStyle/>
          <a:p>
            <a:pPr marL="0" lvl="1">
              <a:lnSpc>
                <a:spcPct val="96000"/>
              </a:lnSpc>
            </a:pPr>
            <a:r>
              <a:rPr lang="en-US" sz="1600" dirty="0">
                <a:solidFill>
                  <a:schemeClr val="bg1"/>
                </a:solidFill>
                <a:latin typeface="Arial"/>
                <a:cs typeface="Arial"/>
              </a:rPr>
              <a:t>Carbon dioxide emissions from </a:t>
            </a:r>
            <a:r>
              <a:rPr lang="en-US" sz="3200" b="1" dirty="0">
                <a:solidFill>
                  <a:schemeClr val="bg1"/>
                </a:solidFill>
                <a:latin typeface="Arial"/>
                <a:cs typeface="Arial"/>
              </a:rPr>
              <a:t>96</a:t>
            </a:r>
            <a:r>
              <a:rPr lang="en-US" sz="1600" dirty="0">
                <a:solidFill>
                  <a:schemeClr val="bg1"/>
                </a:solidFill>
                <a:latin typeface="Arial"/>
                <a:cs typeface="Arial"/>
              </a:rPr>
              <a:t> homes’ electricity use for one year</a:t>
            </a:r>
          </a:p>
          <a:p>
            <a:pPr marL="0" lvl="1">
              <a:lnSpc>
                <a:spcPct val="96000"/>
              </a:lnSpc>
            </a:pPr>
            <a:r>
              <a:rPr lang="en-US" sz="1600" dirty="0">
                <a:solidFill>
                  <a:schemeClr val="bg1"/>
                </a:solidFill>
                <a:latin typeface="Arial"/>
                <a:cs typeface="Arial"/>
              </a:rPr>
              <a:t>Carbon sequestered by </a:t>
            </a:r>
            <a:r>
              <a:rPr lang="en-US" sz="3200" b="1" dirty="0">
                <a:solidFill>
                  <a:schemeClr val="bg1"/>
                </a:solidFill>
                <a:latin typeface="Arial"/>
                <a:cs typeface="Arial"/>
              </a:rPr>
              <a:t>588</a:t>
            </a:r>
            <a:r>
              <a:rPr lang="en-US" sz="1600" dirty="0">
                <a:solidFill>
                  <a:schemeClr val="bg1"/>
                </a:solidFill>
                <a:latin typeface="Arial"/>
                <a:cs typeface="Arial"/>
              </a:rPr>
              <a:t> acres of U.S. forests in a year </a:t>
            </a:r>
          </a:p>
          <a:p>
            <a:pPr>
              <a:lnSpc>
                <a:spcPct val="96000"/>
              </a:lnSpc>
            </a:pPr>
            <a:r>
              <a:rPr lang="en-US" sz="1600" dirty="0">
                <a:solidFill>
                  <a:schemeClr val="bg1"/>
                </a:solidFill>
                <a:latin typeface="Arial"/>
                <a:cs typeface="Arial"/>
              </a:rPr>
              <a:t>Emissions from </a:t>
            </a:r>
            <a:r>
              <a:rPr lang="en-US" sz="3200" b="1" dirty="0">
                <a:solidFill>
                  <a:schemeClr val="bg1"/>
                </a:solidFill>
                <a:latin typeface="Arial"/>
                <a:cs typeface="Arial"/>
              </a:rPr>
              <a:t>110</a:t>
            </a:r>
            <a:r>
              <a:rPr lang="en-US" sz="1600" dirty="0">
                <a:solidFill>
                  <a:schemeClr val="bg1"/>
                </a:solidFill>
                <a:latin typeface="Arial"/>
                <a:cs typeface="Arial"/>
              </a:rPr>
              <a:t> passenger vehicles in one year</a:t>
            </a:r>
            <a:r>
              <a:rPr lang="en-US" sz="1600" dirty="0">
                <a:solidFill>
                  <a:schemeClr val="bg1"/>
                </a:solidFill>
                <a:effectLst/>
                <a:latin typeface="Arial"/>
                <a:cs typeface="Arial"/>
              </a:rPr>
              <a:t> </a:t>
            </a:r>
            <a:endParaRPr lang="en-US" sz="1600" dirty="0">
              <a:solidFill>
                <a:schemeClr val="bg1"/>
              </a:solidFill>
              <a:latin typeface="Arial"/>
              <a:cs typeface="Arial"/>
            </a:endParaRPr>
          </a:p>
        </p:txBody>
      </p:sp>
      <p:sp>
        <p:nvSpPr>
          <p:cNvPr id="33" name="Rectangle 32"/>
          <p:cNvSpPr/>
          <p:nvPr/>
        </p:nvSpPr>
        <p:spPr>
          <a:xfrm>
            <a:off x="0" y="11191479"/>
            <a:ext cx="7772400" cy="1622930"/>
          </a:xfrm>
          <a:prstGeom prst="rect">
            <a:avLst/>
          </a:pr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ENE_LM_c_h.ep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497" y="12227409"/>
            <a:ext cx="1535280" cy="456746"/>
          </a:xfrm>
          <a:prstGeom prst="rect">
            <a:avLst/>
          </a:prstGeom>
        </p:spPr>
      </p:pic>
      <p:sp>
        <p:nvSpPr>
          <p:cNvPr id="38" name="TextBox 37"/>
          <p:cNvSpPr txBox="1"/>
          <p:nvPr/>
        </p:nvSpPr>
        <p:spPr>
          <a:xfrm>
            <a:off x="124722" y="11463612"/>
            <a:ext cx="4619564" cy="738664"/>
          </a:xfrm>
          <a:prstGeom prst="rect">
            <a:avLst/>
          </a:prstGeom>
          <a:noFill/>
        </p:spPr>
        <p:txBody>
          <a:bodyPr wrap="square" rtlCol="0">
            <a:spAutoFit/>
          </a:bodyPr>
          <a:lstStyle/>
          <a:p>
            <a:r>
              <a:rPr lang="en-US" sz="1050">
                <a:solidFill>
                  <a:schemeClr val="bg1"/>
                </a:solidFill>
                <a:latin typeface="Arial"/>
                <a:cs typeface="Arial"/>
              </a:rPr>
              <a:t>ENERGY STAR® is the simple choice for energy efficiency. For more than 20 years, EPA's ENERGY STAR program has been America's resource for saving energy and protecting the environment.  Join the millions making a difference at energystar.gov.</a:t>
            </a:r>
          </a:p>
        </p:txBody>
      </p:sp>
      <p:pic>
        <p:nvPicPr>
          <p:cNvPr id="16" name="Picture 15" descr="hom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384" y="9694746"/>
            <a:ext cx="456067" cy="362354"/>
          </a:xfrm>
          <a:prstGeom prst="rect">
            <a:avLst/>
          </a:prstGeom>
        </p:spPr>
      </p:pic>
      <p:pic>
        <p:nvPicPr>
          <p:cNvPr id="20" name="Picture 19" descr="tre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630" y="10182317"/>
            <a:ext cx="395575" cy="416616"/>
          </a:xfrm>
          <a:prstGeom prst="rect">
            <a:avLst/>
          </a:prstGeom>
        </p:spPr>
      </p:pic>
      <p:pic>
        <p:nvPicPr>
          <p:cNvPr id="25" name="Picture 24" descr="car.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877" y="10685562"/>
            <a:ext cx="453080" cy="320516"/>
          </a:xfrm>
          <a:prstGeom prst="rect">
            <a:avLst/>
          </a:prstGeom>
        </p:spPr>
      </p:pic>
      <p:sp>
        <p:nvSpPr>
          <p:cNvPr id="15" name="Rectangle 14"/>
          <p:cNvSpPr/>
          <p:nvPr/>
        </p:nvSpPr>
        <p:spPr>
          <a:xfrm>
            <a:off x="3141575" y="8081009"/>
            <a:ext cx="3190297" cy="584775"/>
          </a:xfrm>
          <a:prstGeom prst="rect">
            <a:avLst/>
          </a:prstGeom>
        </p:spPr>
        <p:txBody>
          <a:bodyPr wrap="none">
            <a:spAutoFit/>
          </a:bodyPr>
          <a:lstStyle/>
          <a:p>
            <a:r>
              <a:rPr lang="en-US" sz="3200" b="1" dirty="0">
                <a:solidFill>
                  <a:srgbClr val="00AEEF"/>
                </a:solidFill>
                <a:latin typeface="Arial"/>
                <a:cs typeface="Arial"/>
              </a:rPr>
              <a:t>493 metric tons</a:t>
            </a:r>
            <a:endParaRPr lang="en-US" sz="1400" dirty="0"/>
          </a:p>
        </p:txBody>
      </p:sp>
      <p:sp>
        <p:nvSpPr>
          <p:cNvPr id="34" name="TextBox 33"/>
          <p:cNvSpPr txBox="1"/>
          <p:nvPr/>
        </p:nvSpPr>
        <p:spPr>
          <a:xfrm>
            <a:off x="352752" y="9343999"/>
            <a:ext cx="4271810" cy="307777"/>
          </a:xfrm>
          <a:prstGeom prst="rect">
            <a:avLst/>
          </a:prstGeom>
          <a:noFill/>
        </p:spPr>
        <p:txBody>
          <a:bodyPr wrap="none" rtlCol="0">
            <a:spAutoFit/>
          </a:bodyPr>
          <a:lstStyle/>
          <a:p>
            <a:r>
              <a:rPr lang="en-US" sz="1400" spc="300" dirty="0">
                <a:solidFill>
                  <a:schemeClr val="bg1"/>
                </a:solidFill>
                <a:latin typeface="Arial"/>
                <a:cs typeface="Arial"/>
              </a:rPr>
              <a:t>THIS BUILDINGS SAVINGS EQUAL:</a:t>
            </a:r>
          </a:p>
        </p:txBody>
      </p:sp>
      <p:sp>
        <p:nvSpPr>
          <p:cNvPr id="2" name="TextBox 1"/>
          <p:cNvSpPr txBox="1"/>
          <p:nvPr/>
        </p:nvSpPr>
        <p:spPr>
          <a:xfrm>
            <a:off x="7854010" y="2016228"/>
            <a:ext cx="4973830" cy="8679299"/>
          </a:xfrm>
          <a:prstGeom prst="rect">
            <a:avLst/>
          </a:prstGeom>
          <a:noFill/>
        </p:spPr>
        <p:txBody>
          <a:bodyPr wrap="square" rtlCol="0">
            <a:spAutoFit/>
          </a:bodyPr>
          <a:lstStyle/>
          <a:p>
            <a:pPr marL="406400" indent="-406400">
              <a:buAutoNum type="arabicPeriod"/>
            </a:pPr>
            <a:r>
              <a:rPr lang="en-US" dirty="0">
                <a:solidFill>
                  <a:srgbClr val="C00000"/>
                </a:solidFill>
              </a:rPr>
              <a:t>Replace the photo with a photo of your building.</a:t>
            </a:r>
          </a:p>
          <a:p>
            <a:pPr marL="406400" indent="-406400">
              <a:buAutoNum type="arabicPeriod"/>
            </a:pPr>
            <a:endParaRPr lang="en-US" dirty="0">
              <a:solidFill>
                <a:srgbClr val="C00000"/>
              </a:solidFill>
            </a:endParaRPr>
          </a:p>
          <a:p>
            <a:pPr marL="406400" indent="-406400">
              <a:buAutoNum type="arabicPeriod"/>
            </a:pPr>
            <a:endParaRPr lang="en-US" dirty="0">
              <a:solidFill>
                <a:srgbClr val="C00000"/>
              </a:solidFill>
            </a:endParaRPr>
          </a:p>
          <a:p>
            <a:pPr marL="406400" indent="-406400">
              <a:buAutoNum type="arabicPeriod"/>
            </a:pPr>
            <a:endParaRPr lang="en-US" dirty="0">
              <a:solidFill>
                <a:srgbClr val="C00000"/>
              </a:solidFill>
            </a:endParaRPr>
          </a:p>
          <a:p>
            <a:pPr marL="406400" indent="-406400">
              <a:buAutoNum type="arabicPeriod"/>
            </a:pPr>
            <a:endParaRPr lang="en-US" dirty="0">
              <a:solidFill>
                <a:srgbClr val="C00000"/>
              </a:solidFill>
            </a:endParaRPr>
          </a:p>
          <a:p>
            <a:pPr marL="406400" indent="-406400">
              <a:buAutoNum type="arabicPeriod"/>
            </a:pPr>
            <a:r>
              <a:rPr lang="en-US" dirty="0">
                <a:solidFill>
                  <a:srgbClr val="C00000"/>
                </a:solidFill>
              </a:rPr>
              <a:t>Add the building name and location. </a:t>
            </a:r>
          </a:p>
          <a:p>
            <a:pPr marL="406400" indent="-406400">
              <a:buAutoNum type="arabicPeriod"/>
            </a:pPr>
            <a:endParaRPr lang="en-US" dirty="0">
              <a:solidFill>
                <a:srgbClr val="C00000"/>
              </a:solidFill>
            </a:endParaRPr>
          </a:p>
          <a:p>
            <a:pPr marL="406400" indent="-406400">
              <a:buAutoNum type="arabicPeriod"/>
            </a:pPr>
            <a:endParaRPr lang="en-US" dirty="0">
              <a:solidFill>
                <a:srgbClr val="C00000"/>
              </a:solidFill>
            </a:endParaRPr>
          </a:p>
          <a:p>
            <a:pPr marL="406400" indent="-406400">
              <a:buAutoNum type="arabicPeriod"/>
            </a:pPr>
            <a:r>
              <a:rPr lang="en-US" dirty="0">
                <a:solidFill>
                  <a:srgbClr val="C00000"/>
                </a:solidFill>
              </a:rPr>
              <a:t>Add the year your building first earned the ENERGY STAR, and your building’s ENERGY STAR score.</a:t>
            </a:r>
          </a:p>
          <a:p>
            <a:pPr marL="406400" indent="-406400">
              <a:buAutoNum type="arabicPeriod"/>
            </a:pPr>
            <a:endParaRPr lang="en-US" dirty="0">
              <a:solidFill>
                <a:srgbClr val="C00000"/>
              </a:solidFill>
            </a:endParaRPr>
          </a:p>
          <a:p>
            <a:pPr marL="406400" indent="-406400">
              <a:buAutoNum type="arabicPeriod"/>
            </a:pPr>
            <a:endParaRPr lang="en-US" dirty="0">
              <a:solidFill>
                <a:srgbClr val="C00000"/>
              </a:solidFill>
            </a:endParaRPr>
          </a:p>
          <a:p>
            <a:pPr marL="406400" indent="-406400">
              <a:buAutoNum type="arabicPeriod"/>
            </a:pPr>
            <a:r>
              <a:rPr lang="en-US" dirty="0">
                <a:solidFill>
                  <a:srgbClr val="C00000"/>
                </a:solidFill>
              </a:rPr>
              <a:t>Replace XX with your ENERGY STAR score (again).</a:t>
            </a:r>
          </a:p>
          <a:p>
            <a:pPr marL="406400" indent="-406400">
              <a:buAutoNum type="arabicPeriod"/>
            </a:pPr>
            <a:endParaRPr lang="en-US" dirty="0">
              <a:solidFill>
                <a:srgbClr val="C00000"/>
              </a:solidFill>
            </a:endParaRPr>
          </a:p>
          <a:p>
            <a:pPr marL="406400" indent="-406400">
              <a:buAutoNum type="arabicPeriod"/>
            </a:pPr>
            <a:r>
              <a:rPr lang="en-US" dirty="0">
                <a:solidFill>
                  <a:srgbClr val="C00000"/>
                </a:solidFill>
              </a:rPr>
              <a:t>Replace XX with the stat from page 4 of your building’s Data Verification Checklist.</a:t>
            </a:r>
          </a:p>
          <a:p>
            <a:pPr marL="406400" indent="-406400">
              <a:buAutoNum type="arabicPeriod"/>
            </a:pPr>
            <a:endParaRPr lang="en-US" dirty="0">
              <a:solidFill>
                <a:srgbClr val="C00000"/>
              </a:solidFill>
            </a:endParaRPr>
          </a:p>
          <a:p>
            <a:pPr marL="406400" indent="-406400">
              <a:buAutoNum type="arabicPeriod"/>
            </a:pPr>
            <a:r>
              <a:rPr lang="en-US" dirty="0">
                <a:solidFill>
                  <a:srgbClr val="C00000"/>
                </a:solidFill>
              </a:rPr>
              <a:t>In Portfolio Manager, select your building. Click the “Goals” tab and find Total GHG Emissions. Subtract your Current Total from the Median Property amount. The result is the amount your building is preventing compared to the national median (in metric tons of CO2 equivalent (MtCO2e)).</a:t>
            </a:r>
          </a:p>
          <a:p>
            <a:pPr marL="406400" indent="-406400">
              <a:buAutoNum type="arabicPeriod"/>
            </a:pPr>
            <a:endParaRPr lang="en-US" dirty="0">
              <a:solidFill>
                <a:srgbClr val="C00000"/>
              </a:solidFill>
            </a:endParaRPr>
          </a:p>
          <a:p>
            <a:pPr marL="406400" indent="-406400">
              <a:buAutoNum type="arabicPeriod"/>
            </a:pPr>
            <a:r>
              <a:rPr lang="en-US" dirty="0">
                <a:solidFill>
                  <a:srgbClr val="C00000"/>
                </a:solidFill>
              </a:rPr>
              <a:t>Visit </a:t>
            </a:r>
            <a:r>
              <a:rPr lang="en-US" dirty="0">
                <a:solidFill>
                  <a:srgbClr val="C00000"/>
                </a:solidFill>
                <a:hlinkClick r:id="rId9"/>
              </a:rPr>
              <a:t>EPA’s GHG Equivalencies Calculator</a:t>
            </a:r>
            <a:r>
              <a:rPr lang="en-US" dirty="0">
                <a:solidFill>
                  <a:srgbClr val="C00000"/>
                </a:solidFill>
              </a:rPr>
              <a:t>, and enter your GHG emissions avoided (#6) to calculate these equivalencies.</a:t>
            </a:r>
          </a:p>
        </p:txBody>
      </p:sp>
      <p:pic>
        <p:nvPicPr>
          <p:cNvPr id="4" name="Picture 3" descr="A logo with a lightbulb and a question mark&#10;&#10;Description automatically generated">
            <a:extLst>
              <a:ext uri="{FF2B5EF4-FFF2-40B4-BE49-F238E27FC236}">
                <a16:creationId xmlns:a16="http://schemas.microsoft.com/office/drawing/2014/main" id="{F1B57E12-747B-B461-17B8-E8783A6EC9CF}"/>
              </a:ext>
            </a:extLst>
          </p:cNvPr>
          <p:cNvPicPr>
            <a:picLocks noChangeAspect="1"/>
          </p:cNvPicPr>
          <p:nvPr/>
        </p:nvPicPr>
        <p:blipFill>
          <a:blip r:embed="rId10"/>
          <a:stretch>
            <a:fillRect/>
          </a:stretch>
        </p:blipFill>
        <p:spPr>
          <a:xfrm>
            <a:off x="4772310" y="10783772"/>
            <a:ext cx="3433757" cy="2653357"/>
          </a:xfrm>
          <a:prstGeom prst="rect">
            <a:avLst/>
          </a:prstGeom>
        </p:spPr>
      </p:pic>
    </p:spTree>
    <p:extLst>
      <p:ext uri="{BB962C8B-B14F-4D97-AF65-F5344CB8AC3E}">
        <p14:creationId xmlns:p14="http://schemas.microsoft.com/office/powerpoint/2010/main" val="13053217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602</TotalTime>
  <Words>280</Words>
  <Application>Microsoft Office PowerPoint</Application>
  <PresentationFormat>Custom</PresentationFormat>
  <Paragraphs>39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Certified Buildings - Infographic customizable</dc:title>
  <dc:subject/>
  <dc:creator>EPA ENERGY STAR</dc:creator>
  <cp:keywords/>
  <dc:description/>
  <cp:lastModifiedBy>Antonio Guevara</cp:lastModifiedBy>
  <cp:revision>30</cp:revision>
  <dcterms:created xsi:type="dcterms:W3CDTF">2016-09-21T13:23:30Z</dcterms:created>
  <dcterms:modified xsi:type="dcterms:W3CDTF">2024-02-06T20:27:09Z</dcterms:modified>
  <cp:category/>
</cp:coreProperties>
</file>